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69: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</a:t>
            </a:r>
            <a:r>
              <a:rPr lang="es-ES_tradnl" alt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 Completa la hoja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altLang="en-US"/>
              <a:t>Identify the following foods:</a:t>
            </a:r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a couple of 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  <a:endParaRPr lang="en-US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6676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/>
              <a:t>Mi comida favorita es el desayuno.</a:t>
            </a:r>
          </a:p>
          <a:p>
            <a:r>
              <a:rPr lang="es-ES_tradnl" altLang="en-US" sz="2800"/>
              <a:t>Me gusta comer salchichas, plátanos y huevos.</a:t>
            </a:r>
          </a:p>
          <a:p>
            <a:r>
              <a:rPr lang="es-ES_tradnl" altLang="en-US" sz="2800"/>
              <a:t>Me gusta beber mucho café y jugo de naranja</a:t>
            </a:r>
          </a:p>
          <a:p>
            <a:r>
              <a:rPr lang="es-ES_tradnl" altLang="en-US" sz="280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9059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The instructions and the Rubric will be available on the </a:t>
            </a:r>
            <a:r>
              <a:rPr lang="en-US" altLang="en-US" sz="2800" dirty="0" smtClean="0"/>
              <a:t>HW </a:t>
            </a:r>
            <a:r>
              <a:rPr lang="en-US" altLang="en-US" sz="2800" dirty="0"/>
              <a:t>wiki.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</a:t>
            </a:r>
            <a:r>
              <a:rPr lang="en-US" altLang="en-US" sz="2800" dirty="0" smtClean="0"/>
              <a:t>THURSDAY, APRIL 24!!!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en-US" sz="2800" dirty="0" smtClean="0"/>
              <a:t>PROJECT DUE WHEN WE COME BACK FROM SPRING BREAK!!!!</a:t>
            </a: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57200" y="2895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69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192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       Clase 701 La fecha es el 11 de abril del 2014</vt:lpstr>
      <vt:lpstr>Practica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21</cp:revision>
  <cp:lastPrinted>2014-04-11T17:05:53Z</cp:lastPrinted>
  <dcterms:created xsi:type="dcterms:W3CDTF">2011-03-03T18:04:49Z</dcterms:created>
  <dcterms:modified xsi:type="dcterms:W3CDTF">2014-04-11T17:37:12Z</dcterms:modified>
</cp:coreProperties>
</file>